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E8698F-C137-4B5C-B81D-D15FEE7FB62F}">
  <a:tblStyle styleId="{61E8698F-C137-4B5C-B81D-D15FEE7FB6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980f9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980f9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コンサルティング提案書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20XX 年 9 月 4 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2"/>
          <p:cNvGraphicFramePr/>
          <p:nvPr/>
        </p:nvGraphicFramePr>
        <p:xfrm>
          <a:off x="484113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{61E8698F-C137-4B5C-B81D-D15FEE7FB62F}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1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2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3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4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5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6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7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lt1"/>
                          </a:solidFill>
                        </a:rPr>
                        <a:t>8 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タイムライン</a:t>
            </a:r>
            <a:endParaRPr/>
          </a:p>
        </p:txBody>
      </p:sp>
      <p:sp>
        <p:nvSpPr>
          <p:cNvPr descr="タイムラインの背景の図形" id="175" name="Google Shape;175;p22"/>
          <p:cNvSpPr/>
          <p:nvPr/>
        </p:nvSpPr>
        <p:spPr>
          <a:xfrm>
            <a:off x="489153" y="1744400"/>
            <a:ext cx="2871900" cy="457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>
            <p:ph idx="4294967295" type="body"/>
          </p:nvPr>
        </p:nvSpPr>
        <p:spPr>
          <a:xfrm>
            <a:off x="565350" y="174455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導入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タイムラインの背景の図形" id="177" name="Google Shape;177;p22"/>
          <p:cNvSpPr/>
          <p:nvPr/>
        </p:nvSpPr>
        <p:spPr>
          <a:xfrm>
            <a:off x="3556750" y="1744400"/>
            <a:ext cx="4804200" cy="457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idx="4294967295" type="body"/>
          </p:nvPr>
        </p:nvSpPr>
        <p:spPr>
          <a:xfrm>
            <a:off x="3632950" y="1736200"/>
            <a:ext cx="44745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運用サービス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2"/>
          <p:cNvSpPr txBox="1"/>
          <p:nvPr>
            <p:ph idx="4294967295" type="body"/>
          </p:nvPr>
        </p:nvSpPr>
        <p:spPr>
          <a:xfrm>
            <a:off x="2589450" y="2328350"/>
            <a:ext cx="2010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一斉公開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0" name="Google Shape;180;p22"/>
          <p:cNvGrpSpPr/>
          <p:nvPr/>
        </p:nvGrpSpPr>
        <p:grpSpPr>
          <a:xfrm>
            <a:off x="4497078" y="2920213"/>
            <a:ext cx="3432244" cy="441657"/>
            <a:chOff x="6448870" y="3733723"/>
            <a:chExt cx="2453355" cy="351302"/>
          </a:xfrm>
        </p:grpSpPr>
        <p:sp>
          <p:nvSpPr>
            <p:cNvPr id="181" name="Google Shape;181;p22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2"/>
          <p:cNvSpPr txBox="1"/>
          <p:nvPr>
            <p:ph idx="4294967295" type="body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高度なプロジェクト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2"/>
          <p:cNvSpPr txBox="1"/>
          <p:nvPr>
            <p:ph idx="4294967295" type="body"/>
          </p:nvPr>
        </p:nvSpPr>
        <p:spPr>
          <a:xfrm>
            <a:off x="4497125" y="3369950"/>
            <a:ext cx="34323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例</a:t>
            </a:r>
            <a:r>
              <a:rPr lang="ja">
                <a:solidFill>
                  <a:schemeClr val="dk1"/>
                </a:solidFill>
              </a:rPr>
              <a:t> 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>
                <a:solidFill>
                  <a:schemeClr val="dk1"/>
                </a:solidFill>
              </a:rPr>
              <a:t>例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チーム構成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女性役員の顔写真"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dk1"/>
                </a:solidFill>
              </a:rPr>
              <a:t>チームメンバー名、CEO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男性役員の顔写真"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dk1"/>
                </a:solidFill>
              </a:rPr>
              <a:t>チームメンバー名、CFO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女性役員の顔写真"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dk1"/>
                </a:solidFill>
              </a:rPr>
              <a:t>チームメンバー名、CTO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男性役員の顔写真"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dk1"/>
                </a:solidFill>
              </a:rPr>
              <a:t>チームメンバー名、CPO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164925" y="39464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3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ここにテキストを挿入 ここにテキストを挿入 ここにテキストを挿入 ここにテキストを挿入  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2374545" y="39464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ここにテキストを挿入 ここにテキストを挿入 ここにテキストを挿入 ここにテキストを挿入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793795" y="39464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ここにテキストを挿入 ここにテキストを挿入 ここにテキストを挿入 ここにテキストを挿入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587272" y="39464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3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ここにテキストを挿入 ここにテキストを挿入 ここにテキストを挿入 ここにテキストを挿入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1118175" y="38667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3"/>
          <p:cNvCxnSpPr/>
          <p:nvPr/>
        </p:nvCxnSpPr>
        <p:spPr>
          <a:xfrm>
            <a:off x="3327800" y="38667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5554075" y="38667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7747050" y="38667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概要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ja"/>
              <a:t>ここにテキストを挿入 ここにテキストを挿入 ここにテキストを挿入 ここにテキストを挿入 ここにテキストを挿入。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問題の把握</a:t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項目 </a:t>
            </a:r>
            <a:r>
              <a:rPr lang="ja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/>
              <a:t>ここにテキストを挿入 ここにテキストを挿入 ここにテキストを挿入 ここにテキストを挿入 ここにテキストを挿入 ここにテキストを挿入 ここにテキストを挿入。 </a:t>
            </a:r>
            <a:r>
              <a:rPr lang="ja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1600"/>
              <a:t>ここにテキストを挿入 ここにテキストを挿入 </a:t>
            </a:r>
            <a:endParaRPr sz="1600"/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項目 </a:t>
            </a:r>
            <a:r>
              <a:rPr lang="ja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/>
              <a:t>ここにテキストを挿入 ここにテキストを挿入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ここにテキストを挿入 ここにテキストを挿入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ここにテキストを挿入 </a:t>
            </a:r>
            <a:endParaRPr sz="1600"/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項目 </a:t>
            </a:r>
            <a:r>
              <a:rPr lang="ja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600"/>
              <a:t>ここにテキストを挿入 ここにテキストを挿入 ここにテキストを挿入 ここにテキストを挿入 ここにテキストを挿入 ここにテキストを挿入。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200"/>
              <a:t>プロジェクトの目的: </a:t>
            </a:r>
            <a:r>
              <a:rPr b="1" lang="ja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200"/>
              <a:t>ここにテキストを挿入 ここにテキストを挿入 ここにテキストを挿入 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市場の把握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対象ユーザー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ここにテキストを挿入 ここにテキストを挿入 ここにテキストを挿入 ここにテキストを挿入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/>
              <a:t>競合: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ここにテキストを挿入 </a:t>
            </a:r>
            <a:r>
              <a:rPr lang="ja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ここにテキストを挿入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市場トレンド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1"/>
                </a:solidFill>
              </a:rPr>
              <a:t>トレンド 1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600"/>
              <a:t>ここにテキストを挿入 ここにテキストを挿入 ここにテキストを挿入 </a:t>
            </a:r>
            <a:r>
              <a:rPr lang="ja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ja" sz="1600"/>
              <a:t>クライアントへの影響: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ここにテキストを挿入 ここにテキストを挿入 </a:t>
            </a:r>
            <a:endParaRPr sz="1600"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1"/>
                </a:solidFill>
              </a:rPr>
              <a:t>トレンド 2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600"/>
              <a:t>ここにテキストを挿入 ここにテキストを挿入 ここにテキストを挿入 </a:t>
            </a:r>
            <a:r>
              <a:rPr lang="ja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ja" sz="1600"/>
              <a:t>クライアントへの影響: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ここにテキストを挿入 ここにテキストを挿入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トレンド分析</a:t>
            </a:r>
            <a:endParaRPr/>
          </a:p>
        </p:txBody>
      </p:sp>
      <p:sp>
        <p:nvSpPr>
          <p:cNvPr id="115" name="Google Shape;115;p20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1"/>
                </a:solidFill>
              </a:rPr>
              <a:t>分析結果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600"/>
              <a:t>ここにテキストを挿入 ここにテキストを挿入 ここにテキストを挿入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ja" sz="1600"/>
              <a:t>クライアントへの影響: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ja" sz="1600"/>
              <a:t>ここにテキストを挿入 ここにテキストを挿入 ここにテキストを挿入 </a:t>
            </a:r>
            <a:endParaRPr sz="1600"/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7982045" y="254200"/>
            <a:ext cx="6894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2"/>
                </a:solidFill>
              </a:rPr>
              <a:t>項目 1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7982045" y="602125"/>
            <a:ext cx="6894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2"/>
                </a:solidFill>
              </a:rPr>
              <a:t>項目 2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568892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21" name="Google Shape;121;p20"/>
          <p:cNvSpPr txBox="1"/>
          <p:nvPr>
            <p:ph idx="4294967295" type="body"/>
          </p:nvPr>
        </p:nvSpPr>
        <p:spPr>
          <a:xfrm>
            <a:off x="5689050" y="2745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688763" y="306025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5689075" y="3083375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688775" y="3432000"/>
            <a:ext cx="689700" cy="111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6534813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6534825" y="2069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534875" y="23835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6534875" y="2380513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534875" y="2689800"/>
            <a:ext cx="689400" cy="18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 txBox="1"/>
          <p:nvPr>
            <p:ph idx="4294967295" type="body"/>
          </p:nvPr>
        </p:nvSpPr>
        <p:spPr>
          <a:xfrm>
            <a:off x="7380800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7380800" y="13269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7380700" y="16413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7374938" y="16412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380700" y="1947601"/>
            <a:ext cx="689400" cy="259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8" name="Google Shape;138;p20"/>
          <p:cNvSpPr txBox="1"/>
          <p:nvPr>
            <p:ph idx="4294967295" type="body"/>
          </p:nvPr>
        </p:nvSpPr>
        <p:spPr>
          <a:xfrm>
            <a:off x="822677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8215175" y="22213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215013" y="253570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4294967295" type="body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215175" y="2906800"/>
            <a:ext cx="689400" cy="163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4294967295" type="body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400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成果物案</a:t>
            </a:r>
            <a:endParaRPr/>
          </a:p>
        </p:txBody>
      </p:sp>
      <p:grpSp>
        <p:nvGrpSpPr>
          <p:cNvPr id="149" name="Google Shape;149;p21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50" name="Google Shape;150;p2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1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成果物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4" name="Google Shape;154;p21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55" name="Google Shape;155;p21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1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成果物 </a:t>
            </a:r>
            <a:r>
              <a:rPr lang="ja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9" name="Google Shape;159;p21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60" name="Google Shape;160;p21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1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成果物 </a:t>
            </a:r>
            <a:r>
              <a:rPr lang="ja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1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165" name="Google Shape;165;p21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成果物 </a:t>
            </a:r>
            <a:r>
              <a:rPr lang="ja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ja">
                <a:solidFill>
                  <a:schemeClr val="lt1"/>
                </a:solidFill>
              </a:rPr>
              <a:t>ここにテキストを挿入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